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638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44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521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193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343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26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5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97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597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483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3342-E8D8-4156-A8C7-EE7704BE91E2}" type="datetimeFigureOut">
              <a:rPr lang="es-AR" smtClean="0"/>
              <a:t>06/05/2016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62BC-0A8C-4166-AB20-607A80CA477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62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aga clic en Opciones"/>
          <p:cNvSpPr>
            <a:spLocks noChangeAspect="1" noChangeArrowheads="1"/>
          </p:cNvSpPr>
          <p:nvPr/>
        </p:nvSpPr>
        <p:spPr bwMode="auto">
          <a:xfrm>
            <a:off x="1907704" y="1556792"/>
            <a:ext cx="20288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Haga clic en Opciones"/>
          <p:cNvSpPr>
            <a:spLocks noChangeAspect="1" noChangeArrowheads="1"/>
          </p:cNvSpPr>
          <p:nvPr/>
        </p:nvSpPr>
        <p:spPr bwMode="auto">
          <a:xfrm>
            <a:off x="-23813" y="-136525"/>
            <a:ext cx="20288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Haga clic en Opciones"/>
          <p:cNvSpPr>
            <a:spLocks noChangeAspect="1" noChangeArrowheads="1"/>
          </p:cNvSpPr>
          <p:nvPr/>
        </p:nvSpPr>
        <p:spPr bwMode="auto">
          <a:xfrm>
            <a:off x="128587" y="15875"/>
            <a:ext cx="20288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9143999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9552" y="22048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Dar continuidad al Plan </a:t>
            </a:r>
            <a:r>
              <a:rPr lang="es-AR" dirty="0" err="1" smtClean="0"/>
              <a:t>FinEs</a:t>
            </a:r>
            <a:r>
              <a:rPr lang="es-AR" dirty="0" smtClean="0"/>
              <a:t> como oferta educativa de finalización de estudios primarios y secundarios en todo el territorio nacional.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552" y="48691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Brindar asistencia técnica a las jurisdicciones para: la implementación del Plan, el sistema de información federal, la firma de convenios, el desarrollo de materiales didácticos y el avance curricular jurisdiccional en consonancia con los acuerdos federales.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539552" y="32849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Implementar un sistema de información para la gestión federal del Plan </a:t>
            </a:r>
            <a:r>
              <a:rPr lang="es-AR" dirty="0" err="1" smtClean="0"/>
              <a:t>FinEs</a:t>
            </a:r>
            <a:r>
              <a:rPr lang="es-AR" dirty="0" smtClean="0"/>
              <a:t>, que permita mejorar su planificación, ejecución y evaluación en las dimensiones pedagógica, institucional y administrativa en todas las jurisdicciones del país.</a:t>
            </a:r>
          </a:p>
        </p:txBody>
      </p:sp>
    </p:spTree>
    <p:extLst>
      <p:ext uri="{BB962C8B-B14F-4D97-AF65-F5344CB8AC3E}">
        <p14:creationId xmlns:p14="http://schemas.microsoft.com/office/powerpoint/2010/main" val="28328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1750056"/>
            <a:ext cx="5976664" cy="179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Jóvenes y adultos </a:t>
            </a:r>
            <a:r>
              <a:rPr lang="es-AR" b="1" dirty="0" smtClean="0"/>
              <a:t>mayores de 18 años</a:t>
            </a:r>
            <a:r>
              <a:rPr lang="es-AR" dirty="0" smtClean="0"/>
              <a:t>, que no iniciaron o no completaron su educación primaria y/o secundaria.</a:t>
            </a:r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95536" y="263392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Aquellos que adeuden materias y cursaron el último año de la educación secundaria </a:t>
            </a:r>
            <a:r>
              <a:rPr lang="es-AR" smtClean="0"/>
              <a:t>como Estudiantes </a:t>
            </a:r>
            <a:r>
              <a:rPr lang="es-AR" dirty="0" smtClean="0"/>
              <a:t>regulares, sin haber alcanzado el título, podrán acceder al Plan luego de transcurrido un año de haber terminado de cursar el último año de la educación secundaria.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95536" y="4329725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AR" dirty="0" smtClean="0"/>
              <a:t>Personas en contexto de encierro, y con discapacidad podrán acceder al Plan en el marco de la normativa vigente.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46754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 err="1" smtClean="0"/>
              <a:t>FinE</a:t>
            </a:r>
            <a:r>
              <a:rPr lang="es-AR" dirty="0" smtClean="0"/>
              <a:t>   Deudores de materias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err="1" smtClean="0"/>
              <a:t>FinEs</a:t>
            </a:r>
            <a:r>
              <a:rPr lang="es-AR" dirty="0" smtClean="0"/>
              <a:t> Trayecto Secundario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err="1" smtClean="0"/>
              <a:t>FinEs</a:t>
            </a:r>
            <a:r>
              <a:rPr lang="es-AR" dirty="0" smtClean="0"/>
              <a:t> Trayecto Primario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2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ntratap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99563" cy="6899275"/>
          </a:xfrm>
        </p:spPr>
      </p:pic>
    </p:spTree>
    <p:extLst>
      <p:ext uri="{BB962C8B-B14F-4D97-AF65-F5344CB8AC3E}">
        <p14:creationId xmlns:p14="http://schemas.microsoft.com/office/powerpoint/2010/main" val="327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195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Sonnia</cp:lastModifiedBy>
  <cp:revision>20</cp:revision>
  <dcterms:created xsi:type="dcterms:W3CDTF">2016-04-20T16:24:25Z</dcterms:created>
  <dcterms:modified xsi:type="dcterms:W3CDTF">2016-05-06T16:08:23Z</dcterms:modified>
</cp:coreProperties>
</file>